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rz3sXvql0uGkEtxZv2/+A==" hashData="vTE8e5/yAYB2j2TofcTtM1fnWrCpczi4yduMqCmTLNXen7jrThw7Ygi4SeGj8vIy5qiHby1BH6euOTGksCJ5D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58"/>
  </p:normalViewPr>
  <p:slideViewPr>
    <p:cSldViewPr snapToGrid="0">
      <p:cViewPr varScale="1">
        <p:scale>
          <a:sx n="120" d="100"/>
          <a:sy n="120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5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3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0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3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8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5E3E1D8-4DB6-6040-B90E-65D32005AADE}" type="datetimeFigureOut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57041E7-96D2-474E-B635-3C0C7FF4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6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7509A-6274-935C-4140-B2243D726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7" y="918554"/>
            <a:ext cx="5019074" cy="149687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Impact" panose="020B0806030902050204" pitchFamily="34" charset="0"/>
              </a:rPr>
              <a:t>Mack &amp; Ria Story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70E4B2-DEE0-EBCA-5814-1FB86BA897AB}"/>
              </a:ext>
            </a:extLst>
          </p:cNvPr>
          <p:cNvCxnSpPr>
            <a:cxnSpLocks/>
          </p:cNvCxnSpPr>
          <p:nvPr/>
        </p:nvCxnSpPr>
        <p:spPr>
          <a:xfrm>
            <a:off x="593124" y="2471351"/>
            <a:ext cx="46337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91BE2E-2693-C5A2-476D-D5A88032D026}"/>
              </a:ext>
            </a:extLst>
          </p:cNvPr>
          <p:cNvCxnSpPr/>
          <p:nvPr/>
        </p:nvCxnSpPr>
        <p:spPr>
          <a:xfrm>
            <a:off x="0" y="336102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and person smiling at the camera&#10;&#10;Description automatically generated">
            <a:extLst>
              <a:ext uri="{FF2B5EF4-FFF2-40B4-BE49-F238E27FC236}">
                <a16:creationId xmlns:a16="http://schemas.microsoft.com/office/drawing/2014/main" id="{DC58975D-9227-BB2C-9CC4-34BB3F26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61" r="-2" b="2788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E6C2D-1B6D-FF20-E1D8-17E4A885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77" b="7377"/>
          <a:stretch/>
        </p:blipFill>
        <p:spPr>
          <a:xfrm>
            <a:off x="0" y="3353823"/>
            <a:ext cx="12145135" cy="34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4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Avenir Next LT Pro</vt:lpstr>
      <vt:lpstr>Calibri</vt:lpstr>
      <vt:lpstr>Impact</vt:lpstr>
      <vt:lpstr>Office Theme</vt:lpstr>
      <vt:lpstr>Mack &amp; Ria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Ria Story</dc:creator>
  <cp:lastModifiedBy>Ria Story</cp:lastModifiedBy>
  <cp:revision>5</cp:revision>
  <dcterms:created xsi:type="dcterms:W3CDTF">2025-01-03T17:52:57Z</dcterms:created>
  <dcterms:modified xsi:type="dcterms:W3CDTF">2025-11-05T15:12:52Z</dcterms:modified>
</cp:coreProperties>
</file>